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402" r:id="rId3"/>
    <p:sldId id="383" r:id="rId4"/>
    <p:sldId id="382" r:id="rId5"/>
    <p:sldId id="407" r:id="rId6"/>
    <p:sldId id="372" r:id="rId7"/>
    <p:sldId id="387" r:id="rId8"/>
    <p:sldId id="389" r:id="rId9"/>
    <p:sldId id="409" r:id="rId10"/>
    <p:sldId id="394" r:id="rId11"/>
    <p:sldId id="395" r:id="rId12"/>
    <p:sldId id="396" r:id="rId13"/>
    <p:sldId id="390" r:id="rId14"/>
    <p:sldId id="386" r:id="rId15"/>
    <p:sldId id="391" r:id="rId16"/>
    <p:sldId id="392" r:id="rId17"/>
    <p:sldId id="397" r:id="rId18"/>
    <p:sldId id="398" r:id="rId19"/>
    <p:sldId id="399" r:id="rId20"/>
    <p:sldId id="400" r:id="rId21"/>
    <p:sldId id="393" r:id="rId22"/>
    <p:sldId id="401" r:id="rId23"/>
    <p:sldId id="408" r:id="rId24"/>
    <p:sldId id="403" r:id="rId25"/>
    <p:sldId id="385" r:id="rId26"/>
    <p:sldId id="384" r:id="rId27"/>
    <p:sldId id="410" r:id="rId28"/>
    <p:sldId id="404" r:id="rId29"/>
    <p:sldId id="405" r:id="rId30"/>
    <p:sldId id="388" r:id="rId31"/>
    <p:sldId id="406" r:id="rId32"/>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13</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382210" y="1560853"/>
            <a:ext cx="9117466" cy="4318377"/>
          </a:xfrm>
          <a:prstGeom prst="rect">
            <a:avLst/>
          </a:prstGeom>
        </p:spPr>
      </p:pic>
    </p:spTree>
    <p:extLst>
      <p:ext uri="{BB962C8B-B14F-4D97-AF65-F5344CB8AC3E}">
        <p14:creationId xmlns:p14="http://schemas.microsoft.com/office/powerpoint/2010/main" val="284868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2131218" y="1444055"/>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6586590" y="3007763"/>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3426117" y="3851336"/>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2094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61428" y="3607519"/>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74993" y="5740782"/>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6015996" flipH="1">
            <a:off x="6611689" y="1267092"/>
            <a:ext cx="557784" cy="4542564"/>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93218" y="3723019"/>
            <a:ext cx="2498154"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3362</TotalTime>
  <Words>1015</Words>
  <Application>Microsoft Macintosh PowerPoint</Application>
  <PresentationFormat>ワイド画面</PresentationFormat>
  <Paragraphs>400</Paragraphs>
  <Slides>31</Slides>
  <Notes>26</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仰角データ取得の問題点</vt:lpstr>
      <vt:lpstr>   PYNQを用いたOSインストール</vt:lpstr>
      <vt:lpstr>   動作確認と運用</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142</cp:revision>
  <dcterms:created xsi:type="dcterms:W3CDTF">2025-01-26T06:27:01Z</dcterms:created>
  <dcterms:modified xsi:type="dcterms:W3CDTF">2025-01-28T14:29:58Z</dcterms:modified>
</cp:coreProperties>
</file>